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3" r:id="rId6"/>
    <p:sldId id="262" r:id="rId7"/>
    <p:sldId id="269" r:id="rId8"/>
    <p:sldId id="270" r:id="rId9"/>
    <p:sldId id="264" r:id="rId10"/>
    <p:sldId id="261" r:id="rId11"/>
    <p:sldId id="265" r:id="rId12"/>
    <p:sldId id="268" r:id="rId13"/>
    <p:sldId id="266" r:id="rId14"/>
    <p:sldId id="260" r:id="rId15"/>
    <p:sldId id="267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2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3745D-4C45-40DA-8099-A8EBD80801AD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96870-315B-4472-A51E-41BD35883A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92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vortex dir="r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3745D-4C45-40DA-8099-A8EBD80801AD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96870-315B-4472-A51E-41BD35883A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321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vortex dir="r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3745D-4C45-40DA-8099-A8EBD80801AD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96870-315B-4472-A51E-41BD35883A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192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vortex dir="r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3745D-4C45-40DA-8099-A8EBD80801AD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96870-315B-4472-A51E-41BD35883A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412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vortex dir="r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3745D-4C45-40DA-8099-A8EBD80801AD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96870-315B-4472-A51E-41BD35883A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095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vortex dir="r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3745D-4C45-40DA-8099-A8EBD80801AD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96870-315B-4472-A51E-41BD35883A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290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vortex dir="r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3745D-4C45-40DA-8099-A8EBD80801AD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96870-315B-4472-A51E-41BD35883A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746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vortex dir="r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3745D-4C45-40DA-8099-A8EBD80801AD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96870-315B-4472-A51E-41BD35883A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991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vortex dir="r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3745D-4C45-40DA-8099-A8EBD80801AD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96870-315B-4472-A51E-41BD35883A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758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vortex dir="r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3745D-4C45-40DA-8099-A8EBD80801AD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96870-315B-4472-A51E-41BD35883A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370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vortex dir="r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3745D-4C45-40DA-8099-A8EBD80801AD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96870-315B-4472-A51E-41BD35883A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701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vortex dir="r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3745D-4C45-40DA-8099-A8EBD80801AD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96870-315B-4472-A51E-41BD35883A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298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vortex dir="r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 rot="475432">
            <a:off x="1319118" y="963304"/>
            <a:ext cx="5433118" cy="46963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Monotype Corsiva" panose="03010101010201010101" pitchFamily="66" charset="0"/>
              </a:rPr>
              <a:t>Муниципальный творческий конкурс</a:t>
            </a:r>
            <a:r>
              <a:rPr lang="ru-RU" sz="3600" b="1" dirty="0">
                <a:latin typeface="Monotype Corsiva" panose="03010101010201010101" pitchFamily="66" charset="0"/>
              </a:rPr>
              <a:t/>
            </a:r>
            <a:br>
              <a:rPr lang="ru-RU" sz="3600" b="1" dirty="0">
                <a:latin typeface="Monotype Corsiva" panose="03010101010201010101" pitchFamily="66" charset="0"/>
              </a:rPr>
            </a:br>
            <a:r>
              <a:rPr lang="ru-RU" sz="3600" b="1" dirty="0">
                <a:latin typeface="Monotype Corsiva" panose="03010101010201010101" pitchFamily="66" charset="0"/>
              </a:rPr>
              <a:t>в рамках природоохранной </a:t>
            </a:r>
            <a:r>
              <a:rPr lang="ru-RU" sz="3600" b="1" dirty="0" smtClean="0">
                <a:latin typeface="Monotype Corsiva" panose="03010101010201010101" pitchFamily="66" charset="0"/>
              </a:rPr>
              <a:t/>
            </a:r>
            <a:br>
              <a:rPr lang="ru-RU" sz="3600" b="1" dirty="0" smtClean="0">
                <a:latin typeface="Monotype Corsiva" panose="03010101010201010101" pitchFamily="66" charset="0"/>
              </a:rPr>
            </a:br>
            <a:r>
              <a:rPr lang="ru-RU" sz="3600" b="1" dirty="0" smtClean="0">
                <a:latin typeface="Monotype Corsiva" panose="03010101010201010101" pitchFamily="66" charset="0"/>
              </a:rPr>
              <a:t>акции </a:t>
            </a:r>
            <a:br>
              <a:rPr lang="ru-RU" sz="3600" b="1" dirty="0" smtClean="0"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«</a:t>
            </a:r>
            <a:r>
              <a:rPr lang="ru-RU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Сохраним живую Ель!»</a:t>
            </a:r>
            <a:br>
              <a:rPr lang="ru-RU" b="1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36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1 </a:t>
            </a:r>
            <a:r>
              <a:rPr lang="ru-RU" sz="36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этап – отборочный </a:t>
            </a:r>
            <a:r>
              <a:rPr lang="ru-RU" sz="3600" b="1" dirty="0" smtClean="0">
                <a:latin typeface="Monotype Corsiva" panose="03010101010201010101" pitchFamily="66" charset="0"/>
              </a:rPr>
              <a:t/>
            </a:r>
            <a:br>
              <a:rPr lang="ru-RU" sz="3600" b="1" dirty="0" smtClean="0">
                <a:latin typeface="Monotype Corsiva" panose="03010101010201010101" pitchFamily="66" charset="0"/>
              </a:rPr>
            </a:br>
            <a:r>
              <a:rPr lang="ru-RU" sz="3100" b="1" dirty="0" smtClean="0">
                <a:latin typeface="Monotype Corsiva" panose="03010101010201010101" pitchFamily="66" charset="0"/>
              </a:rPr>
              <a:t>(</a:t>
            </a:r>
            <a:r>
              <a:rPr lang="ru-RU" sz="3100" b="1" dirty="0">
                <a:latin typeface="Monotype Corsiva" panose="03010101010201010101" pitchFamily="66" charset="0"/>
              </a:rPr>
              <a:t>внутри  </a:t>
            </a:r>
            <a:r>
              <a:rPr lang="ru-RU" sz="3100" b="1" dirty="0" smtClean="0">
                <a:latin typeface="Monotype Corsiva" panose="03010101010201010101" pitchFamily="66" charset="0"/>
              </a:rPr>
              <a:t>МБ </a:t>
            </a:r>
            <a:r>
              <a:rPr lang="ru-RU" sz="3100" b="1" dirty="0">
                <a:latin typeface="Monotype Corsiva" panose="03010101010201010101" pitchFamily="66" charset="0"/>
              </a:rPr>
              <a:t>ДОУ </a:t>
            </a:r>
            <a:r>
              <a:rPr lang="ru-RU" sz="3100" b="1" dirty="0" smtClean="0">
                <a:latin typeface="Monotype Corsiva" panose="03010101010201010101" pitchFamily="66" charset="0"/>
              </a:rPr>
              <a:t/>
            </a:r>
            <a:br>
              <a:rPr lang="ru-RU" sz="3100" b="1" dirty="0" smtClean="0">
                <a:latin typeface="Monotype Corsiva" panose="03010101010201010101" pitchFamily="66" charset="0"/>
              </a:rPr>
            </a:br>
            <a:r>
              <a:rPr lang="ru-RU" sz="3100" b="1" dirty="0" smtClean="0">
                <a:latin typeface="Monotype Corsiva" panose="03010101010201010101" pitchFamily="66" charset="0"/>
              </a:rPr>
              <a:t>«</a:t>
            </a:r>
            <a:r>
              <a:rPr lang="ru-RU" sz="3100" b="1" dirty="0">
                <a:latin typeface="Monotype Corsiva" panose="03010101010201010101" pitchFamily="66" charset="0"/>
              </a:rPr>
              <a:t>Детский сад комбинированного вида № 29» </a:t>
            </a:r>
            <a:r>
              <a:rPr lang="ru-RU" sz="3100" b="1" dirty="0" smtClean="0">
                <a:latin typeface="Monotype Corsiva" panose="03010101010201010101" pitchFamily="66" charset="0"/>
              </a:rPr>
              <a:t>АГО)</a:t>
            </a:r>
            <a:r>
              <a:rPr lang="ru-RU" b="1" dirty="0"/>
              <a:t/>
            </a:r>
            <a:br>
              <a:rPr lang="ru-RU" b="1" dirty="0"/>
            </a:br>
            <a:endParaRPr lang="ru-RU" sz="5300" b="1" dirty="0"/>
          </a:p>
        </p:txBody>
      </p:sp>
      <p:pic>
        <p:nvPicPr>
          <p:cNvPr id="6" name="Балаган Лимитед - В лесу родилась ёлочка 2 (-) x-minus.or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57517" y="61300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748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56">
        <p14:vortex dir="r"/>
      </p:transition>
    </mc:Choice>
    <mc:Fallback>
      <p:transition spd="slow" advTm="106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6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7281" y="1228300"/>
            <a:ext cx="3469944" cy="46265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186149" y="1719619"/>
            <a:ext cx="2688609" cy="3207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Воеводина Вика</a:t>
            </a:r>
          </a:p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 группа № 3</a:t>
            </a:r>
            <a:endParaRPr lang="ru-RU" sz="3600" b="1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198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68">
        <p14:vortex dir="r"/>
      </p:transition>
    </mc:Choice>
    <mc:Fallback>
      <p:transition spd="slow" advTm="466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" y="0"/>
            <a:ext cx="9143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9651" y="1323264"/>
            <a:ext cx="3337304" cy="44497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460310" y="1910687"/>
            <a:ext cx="2688609" cy="3207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Сангинова</a:t>
            </a:r>
            <a:r>
              <a:rPr 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Оиша</a:t>
            </a:r>
            <a:r>
              <a:rPr 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 </a:t>
            </a:r>
          </a:p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группа № 12</a:t>
            </a:r>
            <a:endParaRPr lang="ru-RU" sz="3600" b="1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420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94">
        <p14:vortex dir="r"/>
      </p:transition>
    </mc:Choice>
    <mc:Fallback>
      <p:transition spd="slow" advTm="499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668" y="1211239"/>
            <a:ext cx="2654786" cy="44355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995080" y="1678675"/>
            <a:ext cx="2688609" cy="3207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Олейник Вероника группа № 3</a:t>
            </a:r>
            <a:endParaRPr lang="ru-RU" sz="3600" b="1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709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69">
        <p14:vortex dir="r"/>
      </p:transition>
    </mc:Choice>
    <mc:Fallback>
      <p:transition spd="slow" advTm="436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" y="0"/>
            <a:ext cx="9143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0736" y="1221473"/>
            <a:ext cx="3526241" cy="47016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460310" y="1910687"/>
            <a:ext cx="2688609" cy="3207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Воеводина Вика</a:t>
            </a:r>
          </a:p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 группа № 3</a:t>
            </a:r>
            <a:endParaRPr lang="ru-RU" sz="3600" b="1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288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02">
        <p14:vortex dir="r"/>
      </p:transition>
    </mc:Choice>
    <mc:Fallback>
      <p:transition spd="slow" advTm="420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5894" y="1473960"/>
            <a:ext cx="4014108" cy="41898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581934" y="1825388"/>
            <a:ext cx="2688609" cy="3207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Воеводина Лера</a:t>
            </a:r>
          </a:p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 группа № 10</a:t>
            </a:r>
            <a:endParaRPr lang="ru-RU" sz="3600" b="1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323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94">
        <p14:vortex dir="r"/>
      </p:transition>
    </mc:Choice>
    <mc:Fallback>
      <p:transition spd="slow" advTm="559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" y="0"/>
            <a:ext cx="9143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681" y="1315877"/>
            <a:ext cx="3434966" cy="45799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460310" y="1910687"/>
            <a:ext cx="2688609" cy="3207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Семёнов Илья  группа № 6</a:t>
            </a:r>
            <a:endParaRPr lang="ru-RU" sz="3600" b="1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626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69">
        <p14:vortex dir="r"/>
      </p:transition>
    </mc:Choice>
    <mc:Fallback>
      <p:transition spd="slow" advTm="466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 rot="21055411">
            <a:off x="2305050" y="1793877"/>
            <a:ext cx="5343525" cy="2759074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С наступающим НОВЫМ ГОДОМ!!!</a:t>
            </a:r>
            <a:endParaRPr lang="ru-RU" sz="48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6659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38">
        <p14:vortex dir="r"/>
      </p:transition>
    </mc:Choice>
    <mc:Fallback>
      <p:transition spd="slow" advTm="37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0311" y="1015673"/>
            <a:ext cx="3623189" cy="48266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7-конечная звезда 6"/>
          <p:cNvSpPr/>
          <p:nvPr/>
        </p:nvSpPr>
        <p:spPr>
          <a:xfrm>
            <a:off x="298545" y="245661"/>
            <a:ext cx="2323532" cy="2129050"/>
          </a:xfrm>
          <a:prstGeom prst="star7">
            <a:avLst/>
          </a:prstGeom>
          <a:solidFill>
            <a:srgbClr val="00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1 </a:t>
            </a:r>
            <a:r>
              <a:rPr lang="ru-RU" sz="2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МЕСТО</a:t>
            </a:r>
            <a:endParaRPr lang="ru-RU" sz="24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8729" y="1825388"/>
            <a:ext cx="3534770" cy="3207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err="1">
                <a:solidFill>
                  <a:schemeClr val="tx1"/>
                </a:solidFill>
                <a:latin typeface="Monotype Corsiva" panose="03010101010201010101" pitchFamily="66" charset="0"/>
              </a:rPr>
              <a:t>Роганина</a:t>
            </a:r>
            <a:r>
              <a:rPr lang="ru-RU" sz="36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 Настя </a:t>
            </a:r>
            <a:endParaRPr lang="ru-RU" sz="3600" b="1" dirty="0" smtClean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с мамой Еленой Владимировной</a:t>
            </a:r>
          </a:p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группа № 9</a:t>
            </a:r>
            <a:endParaRPr lang="ru-RU" sz="3600" b="1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687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41">
        <p14:vortex dir="r"/>
      </p:transition>
    </mc:Choice>
    <mc:Fallback>
      <p:transition spd="slow" advTm="714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" y="0"/>
            <a:ext cx="9143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367" y="1125849"/>
            <a:ext cx="4109685" cy="46063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7-конечная звезда 3"/>
          <p:cNvSpPr/>
          <p:nvPr/>
        </p:nvSpPr>
        <p:spPr>
          <a:xfrm>
            <a:off x="6496337" y="218366"/>
            <a:ext cx="2323532" cy="2129050"/>
          </a:xfrm>
          <a:prstGeom prst="star7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2</a:t>
            </a:r>
            <a:r>
              <a:rPr lang="ru-RU" sz="2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МЕСТО</a:t>
            </a:r>
            <a:endParaRPr lang="ru-RU" sz="24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91571" y="1678675"/>
            <a:ext cx="3325796" cy="3207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Горохов </a:t>
            </a:r>
            <a:r>
              <a:rPr lang="ru-RU" sz="36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Степан </a:t>
            </a:r>
            <a:endParaRPr lang="ru-RU" sz="3600" b="1" dirty="0" smtClean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с </a:t>
            </a:r>
            <a:r>
              <a:rPr lang="ru-RU" sz="36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мамой Екатериной </a:t>
            </a:r>
            <a:r>
              <a:rPr 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Валерьевной</a:t>
            </a:r>
          </a:p>
          <a:p>
            <a:pPr algn="ctr"/>
            <a:r>
              <a:rPr lang="ru-RU" sz="36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г</a:t>
            </a:r>
            <a:r>
              <a:rPr 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руппа № 11</a:t>
            </a:r>
            <a:endParaRPr lang="ru-RU" sz="3600" b="1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667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75">
        <p14:vortex dir="r"/>
      </p:transition>
    </mc:Choice>
    <mc:Fallback>
      <p:transition spd="slow" advTm="557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5879" y="907577"/>
            <a:ext cx="2703542" cy="50701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7-конечная звезда 2"/>
          <p:cNvSpPr/>
          <p:nvPr/>
        </p:nvSpPr>
        <p:spPr>
          <a:xfrm>
            <a:off x="153537" y="195049"/>
            <a:ext cx="2323532" cy="2129050"/>
          </a:xfrm>
          <a:prstGeom prst="star7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3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МЕСТО</a:t>
            </a:r>
            <a:endParaRPr lang="ru-RU" sz="24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95081" y="1610436"/>
            <a:ext cx="2936849" cy="3207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Маркова Маргарита </a:t>
            </a:r>
            <a:endParaRPr lang="ru-RU" sz="3600" b="1" dirty="0" smtClean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с </a:t>
            </a:r>
            <a:r>
              <a:rPr lang="ru-RU" sz="36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мамой Анастасией </a:t>
            </a:r>
            <a:r>
              <a:rPr 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группа № 12</a:t>
            </a:r>
            <a:endParaRPr lang="ru-RU" sz="3600" b="1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065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23">
        <p14:vortex dir="r"/>
      </p:transition>
    </mc:Choice>
    <mc:Fallback>
      <p:transition spd="slow" advTm="362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399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7840" y="1050877"/>
            <a:ext cx="3314656" cy="48040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7-конечная звезда 2"/>
          <p:cNvSpPr/>
          <p:nvPr/>
        </p:nvSpPr>
        <p:spPr>
          <a:xfrm>
            <a:off x="6390563" y="263289"/>
            <a:ext cx="2323532" cy="2129050"/>
          </a:xfrm>
          <a:prstGeom prst="star7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3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МЕСТО</a:t>
            </a:r>
            <a:endParaRPr lang="ru-RU" sz="24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28048" y="1705970"/>
            <a:ext cx="2936849" cy="3207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Попова </a:t>
            </a:r>
            <a:r>
              <a:rPr lang="ru-RU" sz="36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Арсения </a:t>
            </a:r>
            <a:endParaRPr lang="ru-RU" sz="3600" b="1" dirty="0" smtClean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с </a:t>
            </a:r>
            <a:r>
              <a:rPr lang="ru-RU" sz="32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мамой Еленой </a:t>
            </a:r>
            <a:r>
              <a:rPr lang="ru-RU" sz="32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Валентиновной</a:t>
            </a:r>
            <a:r>
              <a:rPr 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группа № 6</a:t>
            </a:r>
            <a:endParaRPr lang="ru-RU" sz="3600" b="1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050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85">
        <p14:vortex dir="r"/>
      </p:transition>
    </mc:Choice>
    <mc:Fallback>
      <p:transition spd="slow" advTm="468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1775" y="1103478"/>
            <a:ext cx="3736303" cy="46496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581934" y="1528549"/>
            <a:ext cx="2688609" cy="3207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Васильев Матвей  группа № 12</a:t>
            </a:r>
            <a:endParaRPr lang="ru-RU" sz="3600" b="1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956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16">
        <p14:vortex dir="r"/>
      </p:transition>
    </mc:Choice>
    <mc:Fallback>
      <p:transition spd="slow" advTm="531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399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8144" y="1201003"/>
            <a:ext cx="3542021" cy="47226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064525" y="1825388"/>
            <a:ext cx="2688609" cy="3207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Воеводина Лера</a:t>
            </a:r>
          </a:p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 группа № 10</a:t>
            </a:r>
            <a:endParaRPr lang="ru-RU" sz="3600" b="1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915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60">
        <p14:vortex dir="r"/>
      </p:transition>
    </mc:Choice>
    <mc:Fallback>
      <p:transition spd="slow" advTm="536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480" y="1160060"/>
            <a:ext cx="3561212" cy="47482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240740" y="1555845"/>
            <a:ext cx="2688609" cy="3207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Анучкина</a:t>
            </a:r>
            <a:r>
              <a:rPr 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Дарина</a:t>
            </a:r>
            <a:r>
              <a:rPr 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 группа № 12</a:t>
            </a:r>
            <a:endParaRPr lang="ru-RU" sz="3600" b="1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055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08">
        <p14:vortex dir="r"/>
      </p:transition>
    </mc:Choice>
    <mc:Fallback>
      <p:transition spd="slow" advTm="900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" y="0"/>
            <a:ext cx="9143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7168" y="1195885"/>
            <a:ext cx="3937334" cy="44662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105468" y="1651380"/>
            <a:ext cx="2688609" cy="3207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Горохова Алиса</a:t>
            </a:r>
          </a:p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 группа № 10</a:t>
            </a:r>
            <a:endParaRPr lang="ru-RU" sz="3600" b="1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050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11">
        <p14:vortex dir="r"/>
      </p:transition>
    </mc:Choice>
    <mc:Fallback>
      <p:transition spd="slow" advTm="761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</TotalTime>
  <Words>106</Words>
  <Application>Microsoft Office PowerPoint</Application>
  <PresentationFormat>Экран (4:3)</PresentationFormat>
  <Paragraphs>34</Paragraphs>
  <Slides>16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Monotype Corsiva</vt:lpstr>
      <vt:lpstr>Тема Office</vt:lpstr>
      <vt:lpstr>Муниципальный творческий конкурс в рамках природоохранной  акции  «Сохраним живую Ель!» 1 этап – отборочный  (внутри  МБ ДОУ  «Детский сад комбинированного вида № 29» АГО)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 наступающим НОВЫМ ГОДОМ!!!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муниципальном творческом конкурсе, в рамках природоохранной акции «Сохраним живую Ель!»  ОУ(ДОУ): МБ ДОУ «Детский сад комбинированного вида № 29» АГО</dc:title>
  <dc:creator>Пользователь</dc:creator>
  <cp:lastModifiedBy>home</cp:lastModifiedBy>
  <cp:revision>13</cp:revision>
  <dcterms:created xsi:type="dcterms:W3CDTF">2022-12-14T02:34:56Z</dcterms:created>
  <dcterms:modified xsi:type="dcterms:W3CDTF">2022-12-14T11:29:13Z</dcterms:modified>
</cp:coreProperties>
</file>